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45"/>
    <p:restoredTop sz="94617"/>
  </p:normalViewPr>
  <p:slideViewPr>
    <p:cSldViewPr snapToGrid="0" snapToObjects="1">
      <p:cViewPr varScale="1">
        <p:scale>
          <a:sx n="88" d="100"/>
          <a:sy n="88" d="100"/>
        </p:scale>
        <p:origin x="11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7C21BA-05DA-DF41-B8A5-CD95197BD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F3FA2DF-E84A-6344-958D-792D379A37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413CF3-9429-3647-B35A-8374836BC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DF8D79-AEAE-3C44-82C6-D6F4A6851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869D46-C924-2C41-ACE0-6D32D5D8F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7730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208954-5F63-CE47-8C5E-641B98D81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A9169C-39F4-134A-B842-52BA7278F4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630FC5-4745-A94C-8DB5-17BADB010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16229F-0E58-974E-B344-C0EC6A4A7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BBC1DA-0367-904F-B019-52B12A71A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62626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0F54B9C-C813-C445-B022-1BD528E651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F58027-5382-814E-A7A1-EB59E3FD27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F08826-8C00-4C42-87FA-43A05F9BA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66C5F7-1C1F-6E4C-B41B-8A3A6269C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989556-8784-2542-9B5B-6F37F7208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85382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CC3841-3FF4-C241-8FCE-C7347C811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38875-77FD-DF4D-8189-866728265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06BDF6-72E3-7242-9C0C-64BB38F68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A243A3-1067-5548-BEED-70C34F9BC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4204B6-9643-D641-9FBC-F8BD74A0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7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9569F9-58B4-854B-B6BA-39585A458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FEB3000-00C9-4742-96B9-1BCA2B150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161F3F-B18E-6E4D-80BB-5DA66E942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DB500A-B359-F949-BC00-6239AC906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AB0DCD-620A-5947-B7E1-142A2491E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8406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58D292-4AD7-6247-A965-4C9972E4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60B2730-D6A1-284E-A2F6-95805511A9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096C4E-D903-7C47-BDB4-CCC2F2CBB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F190A7-E162-8F4C-8819-189FF1D0F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DEFC8D-F48F-7A4B-BB67-5EB0F9E53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D816D2-7C79-C64C-8F31-7BD9F09CC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59613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E254C7-7EED-8D4B-8503-9BFB00230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12A5FE3-3536-EF43-A91F-7B985D165D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BDEDA-6FA3-F74D-B77E-612590CE3A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27B78FD-1893-084D-B27E-EA0183C991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64D12FE-F365-A844-94FB-B690C97ADC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4E2F734-A288-7947-9903-46732ADD3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F5AFF31-F837-7B4A-B08D-159B9347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078DC44-CF74-B14A-AF2E-61E2C94A3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14797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B84A7C-C011-1E48-8545-D8D57A1EA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9A8E5BD-BFC8-034F-BEC1-A424933AB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64E9A59-90C5-C14C-A761-CD5F88456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5394209-E866-E848-AD49-DD9E3C1F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8912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A4B4DC-8C11-404D-83CE-E99DF3F04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19ABBC7-CB62-AF4F-971A-A8D6422FF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B04D29-614B-9349-8161-D110CCF55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5027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35C1B2-0111-9D48-A57B-7DC7C55CE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8B4465-8F53-AB4A-BB35-C173A63762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E67C3F4-02DC-7544-AD8B-FD4A9E1C09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E95BEC-9FB6-924E-B81B-786736D6C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4BBFA4-93B1-B74F-B2FE-DAB589350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D53102-C833-0345-ADE0-3D621764F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60915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A2770B-F3BB-FA4B-8B42-B314F6863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E974371-BD2B-6647-9B2A-E1B9CBDB81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21FD651-DF4A-134F-B051-051B48477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279373-753D-2B4D-8E7C-9A09C916E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8B766C-7F0D-E44C-82C4-4C06DEC00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13FEED-2B98-D84A-A9C7-D5293F4B3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5362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2410F1C-3824-014A-8FBC-C3E20D15A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51885E-AA49-5148-BF33-0CEBB659F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D70BD2-C062-3B4D-A5A3-F6C221B850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C648FB-B88E-7F43-9211-4D94D02A4E7D}" type="datetimeFigureOut">
              <a:rPr kumimoji="1" lang="ko-KR" altLang="en-US" smtClean="0"/>
              <a:t>2018. 1. 29.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0E34E8-7E35-B345-B9D7-96308913AE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1F15A7-43A9-4549-A1E4-8192B49B7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1EFFA6-96D0-2445-A5D2-9DD06E28225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89319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상자 7">
            <a:extLst>
              <a:ext uri="{FF2B5EF4-FFF2-40B4-BE49-F238E27FC236}">
                <a16:creationId xmlns:a16="http://schemas.microsoft.com/office/drawing/2014/main" id="{CE10D09B-0D0C-DE48-B7E0-E104594E0C0B}"/>
              </a:ext>
            </a:extLst>
          </p:cNvPr>
          <p:cNvSpPr txBox="1"/>
          <p:nvPr/>
        </p:nvSpPr>
        <p:spPr>
          <a:xfrm>
            <a:off x="454697" y="2076925"/>
            <a:ext cx="15538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Submit Code to ‘</a:t>
            </a:r>
            <a:r>
              <a:rPr kumimoji="1" lang="en-US" altLang="ko-KR" b="1" dirty="0"/>
              <a:t>master</a:t>
            </a:r>
            <a:r>
              <a:rPr kumimoji="1" lang="en-US" altLang="ko-KR" dirty="0"/>
              <a:t>’ branch</a:t>
            </a:r>
            <a:endParaRPr kumimoji="1" lang="ko-KR" altLang="en-US" dirty="0"/>
          </a:p>
        </p:txBody>
      </p:sp>
      <p:sp>
        <p:nvSpPr>
          <p:cNvPr id="9" name="텍스트상자 8">
            <a:extLst>
              <a:ext uri="{FF2B5EF4-FFF2-40B4-BE49-F238E27FC236}">
                <a16:creationId xmlns:a16="http://schemas.microsoft.com/office/drawing/2014/main" id="{811EB9CB-E366-A348-BE12-E8537DF6E1A2}"/>
              </a:ext>
            </a:extLst>
          </p:cNvPr>
          <p:cNvSpPr txBox="1"/>
          <p:nvPr/>
        </p:nvSpPr>
        <p:spPr>
          <a:xfrm>
            <a:off x="4712272" y="2647345"/>
            <a:ext cx="3523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Build -&gt; JS Test -&gt; Native Test</a:t>
            </a:r>
            <a:endParaRPr kumimoji="1" lang="ko-KR" altLang="en-US" dirty="0"/>
          </a:p>
        </p:txBody>
      </p:sp>
      <p:sp>
        <p:nvSpPr>
          <p:cNvPr id="12" name="텍스트상자 11">
            <a:extLst>
              <a:ext uri="{FF2B5EF4-FFF2-40B4-BE49-F238E27FC236}">
                <a16:creationId xmlns:a16="http://schemas.microsoft.com/office/drawing/2014/main" id="{24D30062-8100-4D49-9366-0D3A9508C967}"/>
              </a:ext>
            </a:extLst>
          </p:cNvPr>
          <p:cNvSpPr txBox="1"/>
          <p:nvPr/>
        </p:nvSpPr>
        <p:spPr>
          <a:xfrm>
            <a:off x="447141" y="3339843"/>
            <a:ext cx="1553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`$ </a:t>
            </a:r>
            <a:r>
              <a:rPr kumimoji="1" lang="en-US" altLang="ko-KR" dirty="0" err="1"/>
              <a:t>npm</a:t>
            </a:r>
            <a:r>
              <a:rPr kumimoji="1" lang="en-US" altLang="ko-KR" dirty="0"/>
              <a:t> run deploy`</a:t>
            </a:r>
            <a:endParaRPr kumimoji="1" lang="ko-KR" altLang="en-US" dirty="0"/>
          </a:p>
        </p:txBody>
      </p:sp>
      <p:sp>
        <p:nvSpPr>
          <p:cNvPr id="13" name="텍스트상자 12">
            <a:extLst>
              <a:ext uri="{FF2B5EF4-FFF2-40B4-BE49-F238E27FC236}">
                <a16:creationId xmlns:a16="http://schemas.microsoft.com/office/drawing/2014/main" id="{B5317EDF-2DDE-4C49-9E91-C284410F3AED}"/>
              </a:ext>
            </a:extLst>
          </p:cNvPr>
          <p:cNvSpPr txBox="1"/>
          <p:nvPr/>
        </p:nvSpPr>
        <p:spPr>
          <a:xfrm>
            <a:off x="4712272" y="3196913"/>
            <a:ext cx="37726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Build -&gt; JS Test -&gt; Native Test -&gt; </a:t>
            </a:r>
            <a:br>
              <a:rPr kumimoji="1" lang="en-US" altLang="ko-KR" dirty="0"/>
            </a:br>
            <a:r>
              <a:rPr kumimoji="1" lang="en-US" altLang="ko-KR" dirty="0"/>
              <a:t>Deploy </a:t>
            </a:r>
            <a:r>
              <a:rPr kumimoji="1" lang="en-US" altLang="ko-KR" dirty="0" err="1"/>
              <a:t>BetaTesting</a:t>
            </a:r>
            <a:r>
              <a:rPr kumimoji="1" lang="en-US" altLang="ko-KR" dirty="0"/>
              <a:t> App</a:t>
            </a:r>
            <a:endParaRPr kumimoji="1" lang="ko-KR" altLang="en-US" dirty="0"/>
          </a:p>
        </p:txBody>
      </p:sp>
      <p:sp>
        <p:nvSpPr>
          <p:cNvPr id="16" name="텍스트상자 15">
            <a:extLst>
              <a:ext uri="{FF2B5EF4-FFF2-40B4-BE49-F238E27FC236}">
                <a16:creationId xmlns:a16="http://schemas.microsoft.com/office/drawing/2014/main" id="{E0810403-4B17-6343-AD4F-737890C414BB}"/>
              </a:ext>
            </a:extLst>
          </p:cNvPr>
          <p:cNvSpPr txBox="1"/>
          <p:nvPr/>
        </p:nvSpPr>
        <p:spPr>
          <a:xfrm>
            <a:off x="9399491" y="2918696"/>
            <a:ext cx="2686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Notify result to </a:t>
            </a:r>
            <a:r>
              <a:rPr kumimoji="1" lang="ko-KR" altLang="en-US" dirty="0"/>
              <a:t>’</a:t>
            </a:r>
            <a:r>
              <a:rPr kumimoji="1" lang="en-US" altLang="ko-KR" dirty="0"/>
              <a:t>Dev’ Channel</a:t>
            </a:r>
            <a:endParaRPr kumimoji="1" lang="ko-KR" altLang="en-US" dirty="0"/>
          </a:p>
        </p:txBody>
      </p:sp>
      <p:sp>
        <p:nvSpPr>
          <p:cNvPr id="17" name="텍스트상자 16">
            <a:extLst>
              <a:ext uri="{FF2B5EF4-FFF2-40B4-BE49-F238E27FC236}">
                <a16:creationId xmlns:a16="http://schemas.microsoft.com/office/drawing/2014/main" id="{25432FB5-FA2D-7D46-9F93-B7FF21B010F8}"/>
              </a:ext>
            </a:extLst>
          </p:cNvPr>
          <p:cNvSpPr txBox="1"/>
          <p:nvPr/>
        </p:nvSpPr>
        <p:spPr>
          <a:xfrm>
            <a:off x="2357838" y="2970511"/>
            <a:ext cx="2005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Hook to </a:t>
            </a:r>
            <a:r>
              <a:rPr kumimoji="1" lang="en-US" altLang="ko-KR" dirty="0" err="1"/>
              <a:t>CircleCI</a:t>
            </a:r>
            <a:endParaRPr kumimoji="1" lang="ko-KR" altLang="en-US" dirty="0"/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7A3F3AF-D936-7A48-8C68-CA769F81C727}"/>
              </a:ext>
            </a:extLst>
          </p:cNvPr>
          <p:cNvCxnSpPr>
            <a:cxnSpLocks/>
            <a:stCxn id="8" idx="3"/>
            <a:endCxn id="17" idx="1"/>
          </p:cNvCxnSpPr>
          <p:nvPr/>
        </p:nvCxnSpPr>
        <p:spPr>
          <a:xfrm>
            <a:off x="2008563" y="2538590"/>
            <a:ext cx="349275" cy="6165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8B2DAFEF-C2F0-6D45-9DE9-2E97721A8DF7}"/>
              </a:ext>
            </a:extLst>
          </p:cNvPr>
          <p:cNvCxnSpPr>
            <a:cxnSpLocks/>
            <a:stCxn id="12" idx="3"/>
            <a:endCxn id="17" idx="1"/>
          </p:cNvCxnSpPr>
          <p:nvPr/>
        </p:nvCxnSpPr>
        <p:spPr>
          <a:xfrm flipV="1">
            <a:off x="2001007" y="3155177"/>
            <a:ext cx="356831" cy="507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C16DEC9F-5703-5641-B6E2-F77D62CDCAC5}"/>
              </a:ext>
            </a:extLst>
          </p:cNvPr>
          <p:cNvCxnSpPr>
            <a:cxnSpLocks/>
            <a:stCxn id="17" idx="3"/>
            <a:endCxn id="9" idx="1"/>
          </p:cNvCxnSpPr>
          <p:nvPr/>
        </p:nvCxnSpPr>
        <p:spPr>
          <a:xfrm flipV="1">
            <a:off x="4362997" y="2832011"/>
            <a:ext cx="349275" cy="3231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6694761D-E99E-B84E-9BE3-F9390D7CC17F}"/>
              </a:ext>
            </a:extLst>
          </p:cNvPr>
          <p:cNvCxnSpPr>
            <a:cxnSpLocks/>
            <a:stCxn id="17" idx="3"/>
            <a:endCxn id="13" idx="1"/>
          </p:cNvCxnSpPr>
          <p:nvPr/>
        </p:nvCxnSpPr>
        <p:spPr>
          <a:xfrm>
            <a:off x="4362997" y="3155177"/>
            <a:ext cx="349275" cy="3649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01CB10F0-64E2-8541-968A-6A70A836DFDE}"/>
              </a:ext>
            </a:extLst>
          </p:cNvPr>
          <p:cNvCxnSpPr>
            <a:cxnSpLocks/>
            <a:stCxn id="9" idx="3"/>
            <a:endCxn id="16" idx="1"/>
          </p:cNvCxnSpPr>
          <p:nvPr/>
        </p:nvCxnSpPr>
        <p:spPr>
          <a:xfrm>
            <a:off x="8235538" y="2832011"/>
            <a:ext cx="1163953" cy="4098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406ED54B-142A-384F-87A5-1466F6FCF3B0}"/>
              </a:ext>
            </a:extLst>
          </p:cNvPr>
          <p:cNvCxnSpPr>
            <a:cxnSpLocks/>
            <a:stCxn id="13" idx="3"/>
            <a:endCxn id="16" idx="1"/>
          </p:cNvCxnSpPr>
          <p:nvPr/>
        </p:nvCxnSpPr>
        <p:spPr>
          <a:xfrm flipV="1">
            <a:off x="8484920" y="3241862"/>
            <a:ext cx="914571" cy="278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4" name="그림 53">
            <a:extLst>
              <a:ext uri="{FF2B5EF4-FFF2-40B4-BE49-F238E27FC236}">
                <a16:creationId xmlns:a16="http://schemas.microsoft.com/office/drawing/2014/main" id="{471146ED-EAB3-4F4C-B470-E87D9860E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8245" y="395485"/>
            <a:ext cx="1272248" cy="1272248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45CC166F-6712-7146-9EB3-801533A8E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2833" y="657908"/>
            <a:ext cx="1594455" cy="747401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874B9CC4-8CC9-8C41-A122-F1BB4E98C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193" y="258454"/>
            <a:ext cx="1546310" cy="1546310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B9177648-4176-0747-BD5C-0ED5B4BDE4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9941" y="498717"/>
            <a:ext cx="1064618" cy="1064618"/>
          </a:xfrm>
          <a:prstGeom prst="rect">
            <a:avLst/>
          </a:prstGeom>
        </p:spPr>
      </p:pic>
      <p:sp>
        <p:nvSpPr>
          <p:cNvPr id="61" name="직사각형 60">
            <a:extLst>
              <a:ext uri="{FF2B5EF4-FFF2-40B4-BE49-F238E27FC236}">
                <a16:creationId xmlns:a16="http://schemas.microsoft.com/office/drawing/2014/main" id="{92851C6A-9E5E-0A4F-B3CF-E4104462EB3E}"/>
              </a:ext>
            </a:extLst>
          </p:cNvPr>
          <p:cNvSpPr/>
          <p:nvPr/>
        </p:nvSpPr>
        <p:spPr>
          <a:xfrm>
            <a:off x="6127544" y="1635464"/>
            <a:ext cx="8694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R" b="1" dirty="0"/>
              <a:t>CI/CD</a:t>
            </a:r>
            <a:endParaRPr lang="ko-KR" altLang="en-US" dirty="0"/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C5F2D511-6A80-214F-8EDE-0EED3C8E05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2997" y="4069820"/>
            <a:ext cx="1878621" cy="1878621"/>
          </a:xfrm>
          <a:prstGeom prst="rect">
            <a:avLst/>
          </a:prstGeom>
        </p:spPr>
      </p:pic>
      <p:pic>
        <p:nvPicPr>
          <p:cNvPr id="63" name="그림 62">
            <a:extLst>
              <a:ext uri="{FF2B5EF4-FFF2-40B4-BE49-F238E27FC236}">
                <a16:creationId xmlns:a16="http://schemas.microsoft.com/office/drawing/2014/main" id="{04C03CBD-43C8-E54E-9CBF-84D5637BC1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7940" y="4319455"/>
            <a:ext cx="979825" cy="119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420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40</Words>
  <Application>Microsoft Macintosh PowerPoint</Application>
  <PresentationFormat>와이드스크린</PresentationFormat>
  <Paragraphs>7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PowerPoint 프레젠테이션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유호균</dc:creator>
  <cp:lastModifiedBy>유호균</cp:lastModifiedBy>
  <cp:revision>7</cp:revision>
  <dcterms:created xsi:type="dcterms:W3CDTF">2018-01-28T16:39:39Z</dcterms:created>
  <dcterms:modified xsi:type="dcterms:W3CDTF">2018-01-29T01:56:54Z</dcterms:modified>
</cp:coreProperties>
</file>

<file path=docProps/thumbnail.jpeg>
</file>